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TE AMO, Ó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AMO,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 amo, ó Deus; </a:t>
            </a:r>
          </a:p>
          <a:p>
            <a:r>
              <a:rPr lang="pt-BR" dirty="0"/>
              <a:t>ergo o meu louvor. </a:t>
            </a:r>
          </a:p>
          <a:p>
            <a:r>
              <a:rPr lang="pt-BR" dirty="0" err="1"/>
              <a:t>Minh’alma</a:t>
            </a:r>
            <a:r>
              <a:rPr lang="pt-BR" dirty="0"/>
              <a:t> vem </a:t>
            </a:r>
          </a:p>
          <a:p>
            <a:r>
              <a:rPr lang="pt-BR" dirty="0"/>
              <a:t>Te adorar, Senhor.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AMO,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1F3D3DD-1784-4CEA-A6B3-A88AEE4CEA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Aceita, pois, </a:t>
            </a:r>
          </a:p>
          <a:p>
            <a:r>
              <a:rPr lang="pt-BR" dirty="0"/>
              <a:t>este meu louvor,</a:t>
            </a:r>
          </a:p>
          <a:p>
            <a:r>
              <a:rPr lang="pt-BR" dirty="0"/>
              <a:t>Como gratidão por </a:t>
            </a:r>
          </a:p>
          <a:p>
            <a:r>
              <a:rPr lang="pt-BR" dirty="0"/>
              <a:t>Teu grande amor.</a:t>
            </a:r>
          </a:p>
        </p:txBody>
      </p:sp>
    </p:spTree>
    <p:extLst>
      <p:ext uri="{BB962C8B-B14F-4D97-AF65-F5344CB8AC3E}">
        <p14:creationId xmlns:p14="http://schemas.microsoft.com/office/powerpoint/2010/main" val="742227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55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TE AMO, Ó DEUS</vt:lpstr>
      <vt:lpstr>EU TE AMO, Ó DEUS</vt:lpstr>
      <vt:lpstr>EU TE AMO, Ó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2019-06-12T21:50:08Z</dcterms:modified>
</cp:coreProperties>
</file>

<file path=docProps/thumbnail.jpeg>
</file>